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37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1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0621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250613" y="4209117"/>
            <a:ext cx="6200983" cy="1316000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lnSpc>
                <a:spcPts val="41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250613" y="1098802"/>
            <a:ext cx="6200983" cy="1316000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4100"/>
              </a:lnSpc>
              <a:defRPr>
                <a:solidFill>
                  <a:srgbClr val="149FD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2472266" y="4209117"/>
            <a:ext cx="6200983" cy="1316000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4100"/>
              </a:lnSpc>
              <a:defRPr>
                <a:solidFill>
                  <a:srgbClr val="243B8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Afbeelding 12" descr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609600" y="1322580"/>
            <a:ext cx="10972800" cy="73038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>
                <a:solidFill>
                  <a:srgbClr val="149FD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5216" y="6564611"/>
            <a:ext cx="167184" cy="156866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2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600" y="2422700"/>
            <a:ext cx="5384800" cy="36901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3B8B"/>
                </a:solidFill>
              </a:defRPr>
            </a:lvl1pPr>
            <a:lvl2pPr>
              <a:defRPr>
                <a:solidFill>
                  <a:srgbClr val="243B8B"/>
                </a:solidFill>
              </a:defRPr>
            </a:lvl2pPr>
            <a:lvl3pPr>
              <a:defRPr>
                <a:solidFill>
                  <a:srgbClr val="243B8B"/>
                </a:solidFill>
              </a:defRPr>
            </a:lvl3pPr>
            <a:lvl4pPr>
              <a:defRPr>
                <a:solidFill>
                  <a:srgbClr val="243B8B"/>
                </a:solidFill>
              </a:defRPr>
            </a:lvl4pPr>
            <a:lvl5pPr>
              <a:defRPr>
                <a:solidFill>
                  <a:srgbClr val="243B8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Afbeelding 12" descr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766733" y="1463709"/>
            <a:ext cx="6815667" cy="458103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149FDB"/>
                </a:solidFill>
              </a:defRPr>
            </a:lvl1pPr>
            <a:lvl2pPr marL="718457" indent="-261257">
              <a:defRPr sz="3200">
                <a:solidFill>
                  <a:srgbClr val="149FDB"/>
                </a:solidFill>
              </a:defRPr>
            </a:lvl2pPr>
            <a:lvl3pPr marL="1219200" indent="-304800">
              <a:defRPr sz="3200">
                <a:solidFill>
                  <a:srgbClr val="149FDB"/>
                </a:solidFill>
              </a:defRPr>
            </a:lvl3pPr>
            <a:lvl4pPr marL="1737360" indent="-365760">
              <a:defRPr sz="3200">
                <a:solidFill>
                  <a:srgbClr val="149FDB"/>
                </a:solidFill>
              </a:defRPr>
            </a:lvl4pPr>
            <a:lvl5pPr marL="2194560" indent="-365760">
              <a:defRPr sz="3200">
                <a:solidFill>
                  <a:srgbClr val="149FD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5216" y="6564611"/>
            <a:ext cx="167184" cy="156866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31" name="Title Text"/>
          <p:cNvSpPr txBox="1">
            <a:spLocks noGrp="1"/>
          </p:cNvSpPr>
          <p:nvPr>
            <p:ph type="title"/>
          </p:nvPr>
        </p:nvSpPr>
        <p:spPr>
          <a:xfrm>
            <a:off x="609600" y="1463709"/>
            <a:ext cx="4063120" cy="566740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149FD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09599" y="2030447"/>
            <a:ext cx="4063121" cy="40143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Afbeelding 7" descr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5216" y="6564611"/>
            <a:ext cx="167184" cy="156866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41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4876800" y="1463709"/>
            <a:ext cx="6705600" cy="465938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2" name="Title Text"/>
          <p:cNvSpPr txBox="1">
            <a:spLocks noGrp="1"/>
          </p:cNvSpPr>
          <p:nvPr>
            <p:ph type="title"/>
          </p:nvPr>
        </p:nvSpPr>
        <p:spPr>
          <a:xfrm>
            <a:off x="609600" y="1463709"/>
            <a:ext cx="4063120" cy="566740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149FD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2030446"/>
            <a:ext cx="4063120" cy="409264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1pPr>
            <a:lvl2pPr marL="0" indent="457189">
              <a:buSzTx/>
              <a:buFontTx/>
              <a:buNone/>
              <a:defRPr sz="1400">
                <a:solidFill>
                  <a:srgbClr val="243B8B"/>
                </a:solidFill>
              </a:defRPr>
            </a:lvl2pPr>
            <a:lvl3pPr marL="0" indent="914377">
              <a:buSzTx/>
              <a:buFontTx/>
              <a:buNone/>
              <a:defRPr sz="1400">
                <a:solidFill>
                  <a:srgbClr val="243B8B"/>
                </a:solidFill>
              </a:defRPr>
            </a:lvl3pPr>
            <a:lvl4pPr marL="0" indent="1371565">
              <a:buSzTx/>
              <a:buFontTx/>
              <a:buNone/>
              <a:defRPr sz="1400">
                <a:solidFill>
                  <a:srgbClr val="243B8B"/>
                </a:solidFill>
              </a:defRPr>
            </a:lvl4pPr>
            <a:lvl5pPr marL="0" indent="1828754">
              <a:buSzTx/>
              <a:buFontTx/>
              <a:buNone/>
              <a:defRPr sz="1400">
                <a:solidFill>
                  <a:srgbClr val="243B8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icture Placeholder 2"/>
          <p:cNvSpPr>
            <a:spLocks noGrp="1"/>
          </p:cNvSpPr>
          <p:nvPr>
            <p:ph type="pic" idx="21"/>
          </p:nvPr>
        </p:nvSpPr>
        <p:spPr>
          <a:xfrm>
            <a:off x="0" y="1517226"/>
            <a:ext cx="12192000" cy="534077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51" name="Afbeelding 7" descr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5216" y="6564611"/>
            <a:ext cx="167184" cy="156866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5216" y="6564611"/>
            <a:ext cx="167184" cy="156866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61" name="Title Text"/>
          <p:cNvSpPr txBox="1">
            <a:spLocks noGrp="1"/>
          </p:cNvSpPr>
          <p:nvPr>
            <p:ph type="title"/>
          </p:nvPr>
        </p:nvSpPr>
        <p:spPr>
          <a:xfrm>
            <a:off x="609600" y="1463709"/>
            <a:ext cx="4063120" cy="566740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149FD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876800" y="1463709"/>
            <a:ext cx="6457537" cy="256812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2030446"/>
            <a:ext cx="4063120" cy="200138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1pPr>
            <a:lvl2pPr marL="0" indent="457189">
              <a:buSzTx/>
              <a:buFontTx/>
              <a:buNone/>
              <a:defRPr sz="1400">
                <a:solidFill>
                  <a:srgbClr val="243B8B"/>
                </a:solidFill>
              </a:defRPr>
            </a:lvl2pPr>
            <a:lvl3pPr marL="0" indent="914377">
              <a:buSzTx/>
              <a:buFontTx/>
              <a:buNone/>
              <a:defRPr sz="1400">
                <a:solidFill>
                  <a:srgbClr val="243B8B"/>
                </a:solidFill>
              </a:defRPr>
            </a:lvl3pPr>
            <a:lvl4pPr marL="0" indent="1371565">
              <a:buSzTx/>
              <a:buFontTx/>
              <a:buNone/>
              <a:defRPr sz="1400">
                <a:solidFill>
                  <a:srgbClr val="243B8B"/>
                </a:solidFill>
              </a:defRPr>
            </a:lvl4pPr>
            <a:lvl5pPr marL="0" indent="1828754">
              <a:buSzTx/>
              <a:buFontTx/>
              <a:buNone/>
              <a:defRPr sz="1400">
                <a:solidFill>
                  <a:srgbClr val="243B8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4876801" y="4171563"/>
            <a:ext cx="3134716" cy="213078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5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8199621" y="4171563"/>
            <a:ext cx="3134716" cy="213078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6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09599" y="4171562"/>
            <a:ext cx="4063121" cy="200138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Bedankt voor uw aandacht"/>
          <p:cNvSpPr txBox="1">
            <a:spLocks noGrp="1"/>
          </p:cNvSpPr>
          <p:nvPr>
            <p:ph type="title" hasCustomPrompt="1"/>
          </p:nvPr>
        </p:nvSpPr>
        <p:spPr>
          <a:xfrm>
            <a:off x="-548641" y="4158317"/>
            <a:ext cx="6200983" cy="1316000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lnSpc>
                <a:spcPts val="41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t>Bedankt voor uw aandacht</a:t>
            </a:r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5" name="Bouwspraak-pres-vb-02.png" descr="Bouwspraak-pres-vb-02.png">
            <a:extLst>
              <a:ext uri="{FF2B5EF4-FFF2-40B4-BE49-F238E27FC236}">
                <a16:creationId xmlns:a16="http://schemas.microsoft.com/office/drawing/2014/main" id="{DCC4A284-F175-2145-B487-1D7E174E46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10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ijdelijke aanduiding voor tekst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Tijdelijke aanduiding voor afbeelding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bouwspraak.nl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uwspraak.n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Bouwspraak-pres-vb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110" y="3047"/>
            <a:ext cx="12204110" cy="6864811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Rectangle"/>
          <p:cNvSpPr/>
          <p:nvPr/>
        </p:nvSpPr>
        <p:spPr>
          <a:xfrm>
            <a:off x="3182651" y="2239335"/>
            <a:ext cx="4764728" cy="703438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9" rIns="45719" anchor="ctr"/>
          <a:lstStyle/>
          <a:p>
            <a:endParaRPr b="1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07" name="Rectangle"/>
          <p:cNvSpPr/>
          <p:nvPr/>
        </p:nvSpPr>
        <p:spPr>
          <a:xfrm>
            <a:off x="3182650" y="3039922"/>
            <a:ext cx="5045885" cy="703438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9" rIns="45719" anchor="ctr"/>
          <a:lstStyle/>
          <a:p>
            <a:endParaRPr b="1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08" name="Text"/>
          <p:cNvSpPr txBox="1"/>
          <p:nvPr/>
        </p:nvSpPr>
        <p:spPr>
          <a:xfrm>
            <a:off x="3195006" y="2213248"/>
            <a:ext cx="577235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/>
            <a:endParaRPr b="1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7" name="Bouwspraak:…">
            <a:extLst>
              <a:ext uri="{FF2B5EF4-FFF2-40B4-BE49-F238E27FC236}">
                <a16:creationId xmlns:a16="http://schemas.microsoft.com/office/drawing/2014/main" id="{64F11557-7762-8D4D-934C-F5FA142B309B}"/>
              </a:ext>
            </a:extLst>
          </p:cNvPr>
          <p:cNvSpPr txBox="1"/>
          <p:nvPr/>
        </p:nvSpPr>
        <p:spPr>
          <a:xfrm>
            <a:off x="3195004" y="2151839"/>
            <a:ext cx="5045885" cy="1591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l">
              <a:lnSpc>
                <a:spcPct val="120000"/>
              </a:lnSpc>
              <a:defRPr sz="4200">
                <a:solidFill>
                  <a:srgbClr val="FFFFFF"/>
                </a:solidFill>
                <a:latin typeface="Hero New ExtraBold"/>
                <a:ea typeface="Hero New ExtraBold"/>
                <a:cs typeface="Hero New ExtraBold"/>
                <a:sym typeface="Hero New ExtraBold"/>
              </a:defRPr>
            </a:pPr>
            <a:r>
              <a:rPr b="1" dirty="0" err="1">
                <a:latin typeface="New Hero Super" panose="02000500000000000000" pitchFamily="2" charset="0"/>
                <a:cs typeface="Arial Black" panose="020B0604020202020204" pitchFamily="34" charset="0"/>
              </a:rPr>
              <a:t>Bouwspraak</a:t>
            </a:r>
            <a:r>
              <a:rPr lang="nl-NL" b="1" dirty="0">
                <a:latin typeface="New Hero Super" panose="02000500000000000000" pitchFamily="2" charset="0"/>
                <a:cs typeface="Arial Black" panose="020B0604020202020204" pitchFamily="34" charset="0"/>
              </a:rPr>
              <a:t> en</a:t>
            </a:r>
            <a:endParaRPr b="1" dirty="0">
              <a:latin typeface="New Hero Super" panose="02000500000000000000" pitchFamily="2" charset="0"/>
              <a:cs typeface="Arial Black" panose="020B0604020202020204" pitchFamily="34" charset="0"/>
            </a:endParaRPr>
          </a:p>
          <a:p>
            <a:pPr algn="l">
              <a:lnSpc>
                <a:spcPct val="120000"/>
              </a:lnSpc>
              <a:defRPr sz="4200">
                <a:solidFill>
                  <a:srgbClr val="FFFFFF"/>
                </a:solidFill>
                <a:latin typeface="Hero New ExtraBold"/>
                <a:ea typeface="Hero New ExtraBold"/>
                <a:cs typeface="Hero New ExtraBold"/>
                <a:sym typeface="Hero New ExtraBold"/>
              </a:defRPr>
            </a:pPr>
            <a:r>
              <a:rPr lang="nl-NL" b="1" dirty="0">
                <a:latin typeface="New Hero Super" panose="02000500000000000000" pitchFamily="2" charset="0"/>
                <a:cs typeface="Arial Black" panose="020B0604020202020204" pitchFamily="34" charset="0"/>
              </a:rPr>
              <a:t>de PBM-gebaren</a:t>
            </a:r>
            <a:endParaRPr b="1" dirty="0">
              <a:latin typeface="New Hero Super" panose="02000500000000000000" pitchFamily="2" charset="0"/>
              <a:cs typeface="Arial Black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Ondertitel 2"/>
          <p:cNvSpPr txBox="1"/>
          <p:nvPr/>
        </p:nvSpPr>
        <p:spPr>
          <a:xfrm>
            <a:off x="995833" y="1280109"/>
            <a:ext cx="8402149" cy="851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defTabSz="896111">
              <a:lnSpc>
                <a:spcPct val="90000"/>
              </a:lnSpc>
              <a:spcBef>
                <a:spcPts val="900"/>
              </a:spcBef>
              <a:defRPr sz="4312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Toolbox 3 PBM-</a:t>
            </a:r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gebaren</a:t>
            </a:r>
            <a:endParaRPr dirty="0">
              <a:latin typeface="New Hero Super" panose="02000500000000000000" pitchFamily="2" charset="0"/>
              <a:cs typeface="Arial Black" panose="020B0604020202020204" pitchFamily="34" charset="0"/>
            </a:endParaRPr>
          </a:p>
        </p:txBody>
      </p:sp>
      <p:sp>
        <p:nvSpPr>
          <p:cNvPr id="264" name="Ondertitel 2"/>
          <p:cNvSpPr txBox="1"/>
          <p:nvPr/>
        </p:nvSpPr>
        <p:spPr>
          <a:xfrm>
            <a:off x="995832" y="2695889"/>
            <a:ext cx="10405945" cy="351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285750" indent="-285750" defTabSz="365760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72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Verdeel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werknemers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in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kleine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groepjes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285750" indent="-285750" defTabSz="365760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72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Deel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tekeningen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of poster van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uit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285750" indent="-285750" defTabSz="365760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72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Laat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groepjes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tien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minuten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bekijken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beoefenen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285750" indent="-285750" defTabSz="365760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720">
                <a:solidFill>
                  <a:srgbClr val="0B245C"/>
                </a:solidFill>
                <a:latin typeface="Hero New SemiBold"/>
                <a:ea typeface="Hero New SemiBold"/>
                <a:cs typeface="Hero New SemiBold"/>
                <a:sym typeface="Hero New SemiBold"/>
              </a:defRPr>
            </a:pPr>
            <a:r>
              <a:rPr b="1" dirty="0">
                <a:latin typeface="New Hero Bold" panose="02000500000000000000" pitchFamily="2" charset="0"/>
                <a:cs typeface="Arial" panose="020B0604020202020204" pitchFamily="34" charset="0"/>
              </a:rPr>
              <a:t>Ter </a:t>
            </a:r>
            <a:r>
              <a:rPr b="1" dirty="0" err="1">
                <a:latin typeface="New Hero Bold" panose="02000500000000000000" pitchFamily="2" charset="0"/>
                <a:cs typeface="Arial" panose="020B0604020202020204" pitchFamily="34" charset="0"/>
              </a:rPr>
              <a:t>controle</a:t>
            </a:r>
            <a:r>
              <a:rPr b="1" dirty="0">
                <a:latin typeface="New Hero Bold" panose="02000500000000000000" pitchFamily="2" charset="0"/>
                <a:cs typeface="Arial" panose="020B0604020202020204" pitchFamily="34" charset="0"/>
              </a:rPr>
              <a:t>: </a:t>
            </a:r>
          </a:p>
          <a:p>
            <a:pPr marL="468630" lvl="1" indent="-285750" defTabSz="365760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72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Doe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voor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vraag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wat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betekenen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468630" lvl="1" indent="-285750" defTabSz="365760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72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Benoem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laat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deze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voordoen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6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2" y="936952"/>
            <a:ext cx="434688" cy="425866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Ondertitel 2"/>
          <p:cNvSpPr txBox="1"/>
          <p:nvPr/>
        </p:nvSpPr>
        <p:spPr>
          <a:xfrm>
            <a:off x="995833" y="2054204"/>
            <a:ext cx="8402149" cy="851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 i="1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lvl1pPr>
          </a:lstStyle>
          <a:p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Uitvoering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zonder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gebruik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van de website: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1" build="p" bldLvl="5" animBg="1" advAuto="0"/>
      <p:bldP spid="264" grpId="2" build="p" bldLvl="5" animBg="1" advAuto="0"/>
      <p:bldP spid="266" grpId="3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ouwspraak-pres-vb-02.png">
            <a:extLst>
              <a:ext uri="{FF2B5EF4-FFF2-40B4-BE49-F238E27FC236}">
                <a16:creationId xmlns:a16="http://schemas.microsoft.com/office/drawing/2014/main" id="{1EC9E1C8-D238-384C-B8D4-A0E98F21D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8" y="513"/>
            <a:ext cx="12186583" cy="6854953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Ondertitel 2"/>
          <p:cNvSpPr txBox="1"/>
          <p:nvPr/>
        </p:nvSpPr>
        <p:spPr>
          <a:xfrm>
            <a:off x="995833" y="1280109"/>
            <a:ext cx="8402149" cy="851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defTabSz="896111">
              <a:lnSpc>
                <a:spcPct val="90000"/>
              </a:lnSpc>
              <a:spcBef>
                <a:spcPts val="900"/>
              </a:spcBef>
              <a:defRPr sz="4312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Toolbox 3 PBM-</a:t>
            </a:r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gebaren</a:t>
            </a:r>
            <a:endParaRPr dirty="0">
              <a:latin typeface="New Hero Super" panose="02000500000000000000" pitchFamily="2" charset="0"/>
              <a:cs typeface="Arial Black" panose="020B0604020202020204" pitchFamily="34" charset="0"/>
            </a:endParaRPr>
          </a:p>
        </p:txBody>
      </p:sp>
      <p:sp>
        <p:nvSpPr>
          <p:cNvPr id="270" name="Ondertitel 2"/>
          <p:cNvSpPr txBox="1"/>
          <p:nvPr/>
        </p:nvSpPr>
        <p:spPr>
          <a:xfrm>
            <a:off x="995833" y="2695889"/>
            <a:ext cx="10200334" cy="2071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Gebruik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alleen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wanneer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dit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noodzakelijk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is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Oefen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regelmatig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voor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jezelf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br>
              <a:rPr dirty="0">
                <a:latin typeface="New Hero" panose="02000500000000000000" pitchFamily="2" charset="0"/>
                <a:cs typeface="Arial" panose="020B0604020202020204" pitchFamily="34" charset="0"/>
              </a:rPr>
            </a:b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(Ook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buiten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de bouw is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dit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toepasbaar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) 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Houd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minimaal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4x per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jaar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Bouwspraak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Toolbox</a:t>
            </a:r>
          </a:p>
        </p:txBody>
      </p:sp>
      <p:pic>
        <p:nvPicPr>
          <p:cNvPr id="27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42" y="936952"/>
            <a:ext cx="434688" cy="425866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Ondertitel 2"/>
          <p:cNvSpPr txBox="1"/>
          <p:nvPr/>
        </p:nvSpPr>
        <p:spPr>
          <a:xfrm>
            <a:off x="995833" y="2054204"/>
            <a:ext cx="8402149" cy="851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 i="1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lvl1pPr>
          </a:lstStyle>
          <a:p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Tot slot: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1" build="p" bldLvl="5" animBg="1" advAuto="0"/>
      <p:bldP spid="270" grpId="2" build="p" bldLvl="5" animBg="1" advAuto="0"/>
      <p:bldP spid="272" grpId="3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Ondertitel 2"/>
          <p:cNvSpPr txBox="1"/>
          <p:nvPr/>
        </p:nvSpPr>
        <p:spPr>
          <a:xfrm>
            <a:off x="995833" y="1280109"/>
            <a:ext cx="8402149" cy="2071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defTabSz="850391">
              <a:lnSpc>
                <a:spcPct val="90000"/>
              </a:lnSpc>
              <a:spcBef>
                <a:spcPts val="900"/>
              </a:spcBef>
              <a:defRPr sz="2790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Welke</a:t>
            </a:r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problemen</a:t>
            </a:r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kunnen</a:t>
            </a:r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optreden</a:t>
            </a:r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wanneer</a:t>
            </a:r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 je direct </a:t>
            </a:r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mondeling</a:t>
            </a:r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een</a:t>
            </a:r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andere</a:t>
            </a:r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werknemer</a:t>
            </a:r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moet</a:t>
            </a:r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waarschuwen</a:t>
            </a:r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?</a:t>
            </a:r>
          </a:p>
        </p:txBody>
      </p:sp>
      <p:sp>
        <p:nvSpPr>
          <p:cNvPr id="213" name="Ondertitel 2"/>
          <p:cNvSpPr txBox="1"/>
          <p:nvPr/>
        </p:nvSpPr>
        <p:spPr>
          <a:xfrm>
            <a:off x="995832" y="3082936"/>
            <a:ext cx="10439811" cy="2071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285750" indent="-285750">
              <a:lnSpc>
                <a:spcPct val="15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mondelinge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communicatie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mogelijk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i.v.m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.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anderstalige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werknemers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mondelinge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communicatie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mogelijk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i.v.m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.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harde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geluiden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 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mondelinge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communicatie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mogelijk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i.v.m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.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afstand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2" y="936952"/>
            <a:ext cx="434688" cy="425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1" build="p" bldLvl="5" animBg="1" advAuto="0"/>
      <p:bldP spid="213" grpId="2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Ondertitel 2"/>
          <p:cNvSpPr txBox="1"/>
          <p:nvPr/>
        </p:nvSpPr>
        <p:spPr>
          <a:xfrm>
            <a:off x="995832" y="2698044"/>
            <a:ext cx="10541411" cy="325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704087">
              <a:lnSpc>
                <a:spcPct val="150000"/>
              </a:lnSpc>
              <a:spcBef>
                <a:spcPts val="700"/>
              </a:spcBef>
              <a:defRPr sz="1848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pPr>
            <a:r>
              <a:rPr b="1" dirty="0">
                <a:latin typeface="New Hero Bold" panose="02000500000000000000" pitchFamily="2" charset="0"/>
                <a:cs typeface="Arial" panose="020B0604020202020204" pitchFamily="34" charset="0"/>
              </a:rPr>
              <a:t>Doel:</a:t>
            </a:r>
          </a:p>
          <a:p>
            <a:pPr marL="457200" indent="-457200" defTabSz="704087">
              <a:lnSpc>
                <a:spcPct val="150000"/>
              </a:lnSpc>
              <a:spcBef>
                <a:spcPts val="700"/>
              </a:spcBef>
              <a:buSzPct val="100000"/>
              <a:buFont typeface="+mj-lt"/>
              <a:buAutoNum type="arabicPeriod"/>
              <a:defRPr sz="1848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Met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behulp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van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andere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werknemers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waarschuwen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voor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gevaarlijke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situaties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457200" indent="-457200" defTabSz="704087">
              <a:lnSpc>
                <a:spcPct val="150000"/>
              </a:lnSpc>
              <a:spcBef>
                <a:spcPts val="700"/>
              </a:spcBef>
              <a:buSzPct val="100000"/>
              <a:buFont typeface="+mj-lt"/>
              <a:buAutoNum type="arabicPeriod"/>
              <a:defRPr sz="1848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Met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behulp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van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andere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werknemers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activeren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als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zij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zich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in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gevaarlijke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situatie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bevinden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457200" indent="-457200" defTabSz="704087">
              <a:lnSpc>
                <a:spcPct val="150000"/>
              </a:lnSpc>
              <a:spcBef>
                <a:spcPts val="700"/>
              </a:spcBef>
              <a:buSzPct val="100000"/>
              <a:buFont typeface="+mj-lt"/>
              <a:buAutoNum type="arabicPeriod"/>
              <a:defRPr sz="1848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Andere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werknemers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behoeden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voor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gezondheidsschade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1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2" y="936952"/>
            <a:ext cx="434688" cy="425866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Rectangle"/>
          <p:cNvSpPr/>
          <p:nvPr/>
        </p:nvSpPr>
        <p:spPr>
          <a:xfrm>
            <a:off x="982589" y="1340018"/>
            <a:ext cx="2358248" cy="508846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0" name="Ondertitel 2"/>
          <p:cNvSpPr txBox="1"/>
          <p:nvPr/>
        </p:nvSpPr>
        <p:spPr>
          <a:xfrm>
            <a:off x="995833" y="1268820"/>
            <a:ext cx="9864078" cy="2071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defRPr sz="3000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pPr>
            <a:r>
              <a:rPr b="1" dirty="0" err="1">
                <a:solidFill>
                  <a:srgbClr val="F2EBDF"/>
                </a:solidFill>
                <a:latin typeface="New Hero Super" panose="02000500000000000000" pitchFamily="2" charset="0"/>
                <a:cs typeface="Arial Black" panose="020B0604020202020204" pitchFamily="34" charset="0"/>
              </a:rPr>
              <a:t>Oplossing</a:t>
            </a:r>
            <a:r>
              <a:rPr b="1" dirty="0">
                <a:solidFill>
                  <a:srgbClr val="F2EBDF"/>
                </a:solidFill>
                <a:latin typeface="New Hero Super" panose="02000500000000000000" pitchFamily="2" charset="0"/>
                <a:cs typeface="Arial Black" panose="020B0604020202020204" pitchFamily="34" charset="0"/>
              </a:rPr>
              <a:t>: </a:t>
            </a:r>
            <a:br>
              <a:rPr b="1" dirty="0">
                <a:latin typeface="New Hero Super" panose="02000500000000000000" pitchFamily="2" charset="0"/>
                <a:cs typeface="Arial Black" panose="020B0604020202020204" pitchFamily="34" charset="0"/>
              </a:rPr>
            </a:br>
            <a:r>
              <a:rPr b="1" dirty="0" err="1">
                <a:latin typeface="New Hero Super" panose="02000500000000000000" pitchFamily="2" charset="0"/>
                <a:cs typeface="Arial Black" panose="020B0604020202020204" pitchFamily="34" charset="0"/>
              </a:rPr>
              <a:t>Een</a:t>
            </a:r>
            <a:r>
              <a:rPr b="1" dirty="0">
                <a:latin typeface="New Hero Super" panose="02000500000000000000" pitchFamily="2" charset="0"/>
                <a:cs typeface="Arial Black" panose="020B0604020202020204" pitchFamily="34" charset="0"/>
              </a:rPr>
              <a:t> </a:t>
            </a:r>
            <a:r>
              <a:rPr b="1" dirty="0" err="1">
                <a:latin typeface="New Hero Super" panose="02000500000000000000" pitchFamily="2" charset="0"/>
                <a:cs typeface="Arial Black" panose="020B0604020202020204" pitchFamily="34" charset="0"/>
              </a:rPr>
              <a:t>gebarensysteem</a:t>
            </a:r>
            <a:r>
              <a:rPr b="1" dirty="0">
                <a:latin typeface="New Hero Super" panose="02000500000000000000" pitchFamily="2" charset="0"/>
                <a:cs typeface="Arial Black" panose="020B0604020202020204" pitchFamily="34" charset="0"/>
              </a:rPr>
              <a:t> </a:t>
            </a:r>
            <a:r>
              <a:rPr b="1" dirty="0" err="1">
                <a:latin typeface="New Hero Super" panose="02000500000000000000" pitchFamily="2" charset="0"/>
                <a:cs typeface="Arial Black" panose="020B0604020202020204" pitchFamily="34" charset="0"/>
              </a:rPr>
              <a:t>genaamd</a:t>
            </a:r>
            <a:r>
              <a:rPr b="1" dirty="0">
                <a:latin typeface="New Hero Super" panose="02000500000000000000" pitchFamily="2" charset="0"/>
                <a:cs typeface="Arial Black" panose="020B0604020202020204" pitchFamily="34" charset="0"/>
              </a:rPr>
              <a:t> </a:t>
            </a:r>
            <a:r>
              <a:rPr b="1" dirty="0" err="1">
                <a:latin typeface="New Hero Super" panose="02000500000000000000" pitchFamily="2" charset="0"/>
                <a:cs typeface="Arial Black" panose="020B0604020202020204" pitchFamily="34" charset="0"/>
              </a:rPr>
              <a:t>Bouwspraak</a:t>
            </a:r>
            <a:r>
              <a:rPr b="1" dirty="0">
                <a:latin typeface="New Hero Super" panose="02000500000000000000" pitchFamily="2" charset="0"/>
                <a:cs typeface="Arial Black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2" build="p" bldLvl="5" animBg="1" advAuto="0"/>
      <p:bldP spid="220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Ondertitel 2"/>
          <p:cNvSpPr txBox="1"/>
          <p:nvPr/>
        </p:nvSpPr>
        <p:spPr>
          <a:xfrm>
            <a:off x="995833" y="2013463"/>
            <a:ext cx="10200334" cy="2071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pPr>
              <a:lnSpc>
                <a:spcPct val="120000"/>
              </a:lnSpc>
            </a:pPr>
            <a:r>
              <a:rPr b="0" dirty="0" err="1">
                <a:latin typeface="New Hero" panose="02000500000000000000" pitchFamily="2" charset="0"/>
                <a:cs typeface="Arial" panose="020B0604020202020204" pitchFamily="34" charset="0"/>
              </a:rPr>
              <a:t>Benoem</a:t>
            </a:r>
            <a:r>
              <a:rPr b="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New Hero" panose="02000500000000000000" pitchFamily="2" charset="0"/>
                <a:cs typeface="Arial" panose="020B0604020202020204" pitchFamily="34" charset="0"/>
              </a:rPr>
              <a:t>omstandigheden</a:t>
            </a:r>
            <a:r>
              <a:rPr b="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New Hero" panose="02000500000000000000" pitchFamily="2" charset="0"/>
                <a:cs typeface="Arial" panose="020B0604020202020204" pitchFamily="34" charset="0"/>
              </a:rPr>
              <a:t>waarbij</a:t>
            </a:r>
            <a:r>
              <a:rPr b="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New Hero" panose="02000500000000000000" pitchFamily="2" charset="0"/>
                <a:cs typeface="Arial" panose="020B0604020202020204" pitchFamily="34" charset="0"/>
              </a:rPr>
              <a:t>een</a:t>
            </a:r>
            <a:r>
              <a:rPr b="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New Hero" panose="02000500000000000000" pitchFamily="2" charset="0"/>
                <a:cs typeface="Arial" panose="020B0604020202020204" pitchFamily="34" charset="0"/>
              </a:rPr>
              <a:t>werknemer</a:t>
            </a:r>
            <a:r>
              <a:rPr b="0" dirty="0">
                <a:latin typeface="New Hero" panose="02000500000000000000" pitchFamily="2" charset="0"/>
                <a:cs typeface="Arial" panose="020B0604020202020204" pitchFamily="34" charset="0"/>
              </a:rPr>
              <a:t> op </a:t>
            </a:r>
            <a:r>
              <a:rPr b="0" dirty="0" err="1">
                <a:latin typeface="New Hero" panose="02000500000000000000" pitchFamily="2" charset="0"/>
                <a:cs typeface="Arial" panose="020B0604020202020204" pitchFamily="34" charset="0"/>
              </a:rPr>
              <a:t>korte</a:t>
            </a:r>
            <a:r>
              <a:rPr b="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New Hero" panose="02000500000000000000" pitchFamily="2" charset="0"/>
                <a:cs typeface="Arial" panose="020B0604020202020204" pitchFamily="34" charset="0"/>
              </a:rPr>
              <a:t>termijn</a:t>
            </a:r>
            <a:r>
              <a:rPr b="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New Hero" panose="02000500000000000000" pitchFamily="2" charset="0"/>
                <a:cs typeface="Arial" panose="020B0604020202020204" pitchFamily="34" charset="0"/>
              </a:rPr>
              <a:t>en</a:t>
            </a:r>
            <a:r>
              <a:rPr b="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New Hero" panose="02000500000000000000" pitchFamily="2" charset="0"/>
                <a:cs typeface="Arial" panose="020B0604020202020204" pitchFamily="34" charset="0"/>
              </a:rPr>
              <a:t>langere</a:t>
            </a:r>
            <a:r>
              <a:rPr b="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New Hero" panose="02000500000000000000" pitchFamily="2" charset="0"/>
                <a:cs typeface="Arial" panose="020B0604020202020204" pitchFamily="34" charset="0"/>
              </a:rPr>
              <a:t>duur</a:t>
            </a:r>
            <a:r>
              <a:rPr b="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New Hero" panose="02000500000000000000" pitchFamily="2" charset="0"/>
                <a:cs typeface="Arial" panose="020B0604020202020204" pitchFamily="34" charset="0"/>
              </a:rPr>
              <a:t>gezondheidsschade</a:t>
            </a:r>
            <a:r>
              <a:rPr b="0" dirty="0">
                <a:latin typeface="New Hero" panose="02000500000000000000" pitchFamily="2" charset="0"/>
                <a:cs typeface="Arial" panose="020B0604020202020204" pitchFamily="34" charset="0"/>
              </a:rPr>
              <a:t> op </a:t>
            </a:r>
            <a:r>
              <a:rPr b="0" dirty="0" err="1">
                <a:latin typeface="New Hero" panose="02000500000000000000" pitchFamily="2" charset="0"/>
                <a:cs typeface="Arial" panose="020B0604020202020204" pitchFamily="34" charset="0"/>
              </a:rPr>
              <a:t>kan</a:t>
            </a:r>
            <a:r>
              <a:rPr b="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New Hero" panose="02000500000000000000" pitchFamily="2" charset="0"/>
                <a:cs typeface="Arial" panose="020B0604020202020204" pitchFamily="34" charset="0"/>
              </a:rPr>
              <a:t>lopen</a:t>
            </a:r>
            <a:endParaRPr b="0" dirty="0">
              <a:latin typeface="New Hero" panose="02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2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2" y="936952"/>
            <a:ext cx="434688" cy="425866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Rectangle"/>
          <p:cNvSpPr/>
          <p:nvPr/>
        </p:nvSpPr>
        <p:spPr>
          <a:xfrm>
            <a:off x="982589" y="1340018"/>
            <a:ext cx="6332611" cy="508846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226" name="Ondertitel 2"/>
          <p:cNvSpPr txBox="1"/>
          <p:nvPr/>
        </p:nvSpPr>
        <p:spPr>
          <a:xfrm>
            <a:off x="995833" y="1347843"/>
            <a:ext cx="6319367" cy="508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3000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pPr>
            <a:r>
              <a:rPr b="1" dirty="0" err="1">
                <a:solidFill>
                  <a:srgbClr val="F2EBDF"/>
                </a:solidFill>
                <a:latin typeface="New Hero Super" panose="02000500000000000000" pitchFamily="2" charset="0"/>
                <a:cs typeface="Arial Black" panose="020B0604020202020204" pitchFamily="34" charset="0"/>
              </a:rPr>
              <a:t>Benoem</a:t>
            </a:r>
            <a:r>
              <a:rPr b="1" dirty="0">
                <a:solidFill>
                  <a:srgbClr val="F2EBDF"/>
                </a:solidFill>
                <a:latin typeface="New Hero Super" panose="02000500000000000000" pitchFamily="2" charset="0"/>
                <a:cs typeface="Arial Black" panose="020B0604020202020204" pitchFamily="34" charset="0"/>
              </a:rPr>
              <a:t> </a:t>
            </a:r>
            <a:r>
              <a:rPr b="1" dirty="0" err="1">
                <a:solidFill>
                  <a:srgbClr val="F2EBDF"/>
                </a:solidFill>
                <a:latin typeface="New Hero Super" panose="02000500000000000000" pitchFamily="2" charset="0"/>
                <a:cs typeface="Arial Black" panose="020B0604020202020204" pitchFamily="34" charset="0"/>
              </a:rPr>
              <a:t>gevaarlijke</a:t>
            </a:r>
            <a:r>
              <a:rPr b="1" dirty="0">
                <a:solidFill>
                  <a:srgbClr val="F2EBDF"/>
                </a:solidFill>
                <a:latin typeface="New Hero Super" panose="02000500000000000000" pitchFamily="2" charset="0"/>
                <a:cs typeface="Arial Black" panose="020B0604020202020204" pitchFamily="34" charset="0"/>
              </a:rPr>
              <a:t> </a:t>
            </a:r>
            <a:r>
              <a:rPr b="1" dirty="0" err="1">
                <a:solidFill>
                  <a:srgbClr val="F2EBDF"/>
                </a:solidFill>
                <a:latin typeface="New Hero Super" panose="02000500000000000000" pitchFamily="2" charset="0"/>
                <a:cs typeface="Arial Black" panose="020B0604020202020204" pitchFamily="34" charset="0"/>
              </a:rPr>
              <a:t>situaties</a:t>
            </a:r>
            <a:endParaRPr sz="2400" b="1" dirty="0">
              <a:solidFill>
                <a:srgbClr val="2C70C4"/>
              </a:solidFill>
              <a:latin typeface="New Hero Super" panose="02000500000000000000" pitchFamily="2" charset="0"/>
              <a:cs typeface="Arial Black" panose="020B0604020202020204" pitchFamily="34" charset="0"/>
            </a:endParaRPr>
          </a:p>
        </p:txBody>
      </p:sp>
      <p:pic>
        <p:nvPicPr>
          <p:cNvPr id="227" name="Afbeelding 16" descr="Afbeelding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869" y="3332451"/>
            <a:ext cx="2167706" cy="2167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Afbeelding 18" descr="Afbeelding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520" y="3328101"/>
            <a:ext cx="3630830" cy="2176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Afbeelding 12" descr="Afbeelding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5695" y="3332451"/>
            <a:ext cx="2167705" cy="21677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2" build="p" bldLvl="5" animBg="1" advAuto="0"/>
      <p:bldP spid="226" grpId="1" build="p" bldLvl="5" animBg="1" advAuto="0"/>
      <p:bldP spid="228" grpId="3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Ondertitel 2"/>
          <p:cNvSpPr txBox="1"/>
          <p:nvPr/>
        </p:nvSpPr>
        <p:spPr>
          <a:xfrm>
            <a:off x="995833" y="2066936"/>
            <a:ext cx="10518834" cy="3679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12039" indent="-312039" defTabSz="832104">
              <a:lnSpc>
                <a:spcPct val="150000"/>
              </a:lnSpc>
              <a:spcBef>
                <a:spcPts val="900"/>
              </a:spcBef>
              <a:buSzPct val="100000"/>
              <a:buFont typeface="Arial"/>
              <a:buChar char="•"/>
              <a:defRPr sz="2184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Er is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Seingever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(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maakt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)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Ontvanger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(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ziet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)</a:t>
            </a:r>
          </a:p>
          <a:p>
            <a:pPr marL="312039" indent="-312039" defTabSz="832104">
              <a:lnSpc>
                <a:spcPct val="150000"/>
              </a:lnSpc>
              <a:spcBef>
                <a:spcPts val="900"/>
              </a:spcBef>
              <a:buSzPct val="100000"/>
              <a:buFont typeface="Arial"/>
              <a:buChar char="•"/>
              <a:defRPr sz="2184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Neem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juiste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lichaamshouding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aan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(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Zie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Bouwspraak.nl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)</a:t>
            </a:r>
          </a:p>
          <a:p>
            <a:pPr marL="312039" indent="-312039" defTabSz="832104">
              <a:lnSpc>
                <a:spcPct val="150000"/>
              </a:lnSpc>
              <a:spcBef>
                <a:spcPts val="900"/>
              </a:spcBef>
              <a:buSzPct val="100000"/>
              <a:buFont typeface="Arial"/>
              <a:buChar char="•"/>
              <a:defRPr sz="2184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Maak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rustig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duidelijk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312039" indent="-312039" defTabSz="832104">
              <a:lnSpc>
                <a:spcPct val="150000"/>
              </a:lnSpc>
              <a:spcBef>
                <a:spcPts val="900"/>
              </a:spcBef>
              <a:buSzPct val="100000"/>
              <a:buFont typeface="Arial"/>
              <a:buChar char="•"/>
              <a:defRPr sz="2184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Herhaal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3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2" y="936952"/>
            <a:ext cx="434688" cy="425866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Rectangle"/>
          <p:cNvSpPr/>
          <p:nvPr/>
        </p:nvSpPr>
        <p:spPr>
          <a:xfrm>
            <a:off x="982589" y="1340018"/>
            <a:ext cx="2358248" cy="508846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35" name="Ondertitel 2"/>
          <p:cNvSpPr txBox="1"/>
          <p:nvPr/>
        </p:nvSpPr>
        <p:spPr>
          <a:xfrm>
            <a:off x="995833" y="1336554"/>
            <a:ext cx="8402149" cy="568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000" b="1">
                <a:solidFill>
                  <a:srgbClr val="F2EBDF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pPr>
              <a:defRPr>
                <a:solidFill>
                  <a:srgbClr val="0B245C"/>
                </a:solidFill>
              </a:defRPr>
            </a:pPr>
            <a:r>
              <a:rPr dirty="0" err="1">
                <a:solidFill>
                  <a:srgbClr val="F2EBDF"/>
                </a:solidFill>
                <a:latin typeface="New Hero Super" panose="02000500000000000000" pitchFamily="2" charset="0"/>
                <a:cs typeface="Arial Black" panose="020B0604020202020204" pitchFamily="34" charset="0"/>
              </a:rPr>
              <a:t>Algemeen</a:t>
            </a:r>
            <a:r>
              <a:rPr lang="nl-NL" dirty="0">
                <a:solidFill>
                  <a:srgbClr val="F2EBD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:</a:t>
            </a:r>
            <a:endParaRPr dirty="0">
              <a:solidFill>
                <a:srgbClr val="F2EBDF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2" build="p" bldLvl="5" animBg="1" advAuto="0"/>
      <p:bldP spid="235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Ondertitel 2"/>
          <p:cNvSpPr txBox="1"/>
          <p:nvPr/>
        </p:nvSpPr>
        <p:spPr>
          <a:xfrm>
            <a:off x="995833" y="2066937"/>
            <a:ext cx="5675900" cy="3746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fontScale="92500" lnSpcReduction="20000"/>
          </a:bodyPr>
          <a:lstStyle/>
          <a:p>
            <a:pPr marL="342900" indent="-3429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seingever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start met het </a:t>
            </a:r>
            <a:br>
              <a:rPr dirty="0">
                <a:latin typeface="New Hero" panose="02000500000000000000" pitchFamily="2" charset="0"/>
                <a:cs typeface="Arial" panose="020B0604020202020204" pitchFamily="34" charset="0"/>
              </a:rPr>
            </a:b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attentiegebaar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br>
              <a:rPr dirty="0">
                <a:latin typeface="New Hero" panose="02000500000000000000" pitchFamily="2" charset="0"/>
                <a:cs typeface="Arial" panose="020B0604020202020204" pitchFamily="34" charset="0"/>
              </a:rPr>
            </a:b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(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Niet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noodzakelijk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bij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de </a:t>
            </a:r>
            <a:br>
              <a:rPr dirty="0">
                <a:latin typeface="New Hero" panose="02000500000000000000" pitchFamily="2" charset="0"/>
                <a:cs typeface="Arial" panose="020B0604020202020204" pitchFamily="34" charset="0"/>
              </a:rPr>
            </a:b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PBM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Na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visueel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contact met de </a:t>
            </a:r>
            <a:br>
              <a:rPr dirty="0">
                <a:latin typeface="New Hero" panose="02000500000000000000" pitchFamily="2" charset="0"/>
                <a:cs typeface="Arial" panose="020B0604020202020204" pitchFamily="34" charset="0"/>
              </a:rPr>
            </a:b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ontvanger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worden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pas het </a:t>
            </a:r>
            <a:br>
              <a:rPr dirty="0">
                <a:latin typeface="New Hero" panose="02000500000000000000" pitchFamily="2" charset="0"/>
                <a:cs typeface="Arial" panose="020B0604020202020204" pitchFamily="34" charset="0"/>
              </a:rPr>
            </a:b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volgende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gebaar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of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br>
              <a:rPr dirty="0">
                <a:latin typeface="New Hero" panose="02000500000000000000" pitchFamily="2" charset="0"/>
                <a:cs typeface="Arial" panose="020B0604020202020204" pitchFamily="34" charset="0"/>
              </a:rPr>
            </a:b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gemaakt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3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2" y="936952"/>
            <a:ext cx="434688" cy="425866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Rectangle"/>
          <p:cNvSpPr/>
          <p:nvPr/>
        </p:nvSpPr>
        <p:spPr>
          <a:xfrm>
            <a:off x="982589" y="1340018"/>
            <a:ext cx="2358248" cy="508846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41" name="Ondertitel 2"/>
          <p:cNvSpPr txBox="1"/>
          <p:nvPr/>
        </p:nvSpPr>
        <p:spPr>
          <a:xfrm>
            <a:off x="995833" y="1336554"/>
            <a:ext cx="2765693" cy="764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000" b="1">
                <a:solidFill>
                  <a:srgbClr val="F2EBDF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pPr>
              <a:defRPr>
                <a:solidFill>
                  <a:srgbClr val="0B245C"/>
                </a:solidFill>
              </a:defRPr>
            </a:pPr>
            <a:r>
              <a:rPr dirty="0" err="1">
                <a:solidFill>
                  <a:srgbClr val="F2EBDF"/>
                </a:solidFill>
                <a:latin typeface="New Hero Super" panose="02000500000000000000" pitchFamily="2" charset="0"/>
                <a:cs typeface="Arial Black" panose="020B0604020202020204" pitchFamily="34" charset="0"/>
              </a:rPr>
              <a:t>Algemeen</a:t>
            </a:r>
            <a:r>
              <a:rPr dirty="0">
                <a:solidFill>
                  <a:srgbClr val="F2EBDF"/>
                </a:solidFill>
                <a:latin typeface="New Hero Super" panose="02000500000000000000" pitchFamily="2" charset="0"/>
                <a:cs typeface="Arial Black" panose="020B0604020202020204" pitchFamily="34" charset="0"/>
              </a:rPr>
              <a:t>: </a:t>
            </a:r>
          </a:p>
        </p:txBody>
      </p:sp>
      <p:sp>
        <p:nvSpPr>
          <p:cNvPr id="242" name="Shape"/>
          <p:cNvSpPr/>
          <p:nvPr/>
        </p:nvSpPr>
        <p:spPr>
          <a:xfrm>
            <a:off x="6456781" y="1864781"/>
            <a:ext cx="4715998" cy="36381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79"/>
                </a:moveTo>
                <a:lnTo>
                  <a:pt x="21600" y="0"/>
                </a:lnTo>
                <a:lnTo>
                  <a:pt x="21524" y="21572"/>
                </a:lnTo>
                <a:lnTo>
                  <a:pt x="122" y="21600"/>
                </a:lnTo>
                <a:lnTo>
                  <a:pt x="0" y="479"/>
                </a:lnTo>
                <a:close/>
              </a:path>
            </a:pathLst>
          </a:custGeom>
          <a:solidFill>
            <a:srgbClr val="0B245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243" name="Afbeelding 12" descr="Afbeelding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524" y="2042055"/>
            <a:ext cx="4462512" cy="33468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2" build="p" bldLvl="5" animBg="1" advAuto="0"/>
      <p:bldP spid="241" grpId="1" build="p" bldLvl="5" animBg="1" advAuto="0"/>
      <p:bldP spid="243" grpId="3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Ondertitel 2"/>
          <p:cNvSpPr txBox="1"/>
          <p:nvPr/>
        </p:nvSpPr>
        <p:spPr>
          <a:xfrm>
            <a:off x="995833" y="2066935"/>
            <a:ext cx="10200334" cy="3825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270890" indent="-270890" defTabSz="722376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 sz="1896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Alle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werknemers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stoppen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hun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werkzaamheden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wanneer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het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attentiegebaar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br>
              <a:rPr dirty="0">
                <a:latin typeface="New Hero" panose="02000500000000000000" pitchFamily="2" charset="0"/>
                <a:cs typeface="Arial" panose="020B0604020202020204" pitchFamily="34" charset="0"/>
              </a:rPr>
            </a:b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wordt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gegeven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270890" indent="-270890" defTabSz="722376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 sz="1896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Seingevers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van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ander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gebaarsystemen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zoals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hef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-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hijsgebaren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gidsen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geven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het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gebaar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“stop”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aan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hun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ontvangers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270890" indent="-270890" defTabSz="722376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 sz="1896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Ontvangers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van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andere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gebaarsystemen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wachten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instructies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af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van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hun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seingevers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4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2" y="936952"/>
            <a:ext cx="434688" cy="425866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Rectangle"/>
          <p:cNvSpPr/>
          <p:nvPr/>
        </p:nvSpPr>
        <p:spPr>
          <a:xfrm>
            <a:off x="982589" y="1340018"/>
            <a:ext cx="2358248" cy="508846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B035ECDF-D6DA-0241-8B31-D1E660497B24}"/>
              </a:ext>
            </a:extLst>
          </p:cNvPr>
          <p:cNvSpPr txBox="1"/>
          <p:nvPr/>
        </p:nvSpPr>
        <p:spPr>
          <a:xfrm>
            <a:off x="995833" y="1336554"/>
            <a:ext cx="2765693" cy="764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000" b="1">
                <a:solidFill>
                  <a:srgbClr val="F2EBDF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pPr>
              <a:defRPr>
                <a:solidFill>
                  <a:srgbClr val="0B245C"/>
                </a:solidFill>
              </a:defRPr>
            </a:pPr>
            <a:r>
              <a:rPr dirty="0" err="1">
                <a:solidFill>
                  <a:srgbClr val="F2EBDF"/>
                </a:solidFill>
                <a:latin typeface="New Hero Super" panose="02000500000000000000" pitchFamily="2" charset="0"/>
                <a:cs typeface="Arial Black" panose="020B0604020202020204" pitchFamily="34" charset="0"/>
              </a:rPr>
              <a:t>Algemeen</a:t>
            </a:r>
            <a:r>
              <a:rPr dirty="0">
                <a:solidFill>
                  <a:srgbClr val="F2EBDF"/>
                </a:solidFill>
                <a:latin typeface="New Hero Super" panose="02000500000000000000" pitchFamily="2" charset="0"/>
                <a:cs typeface="Arial Black" panose="020B0604020202020204" pitchFamily="34" charset="0"/>
              </a:rPr>
              <a:t>: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2" build="p" bldLvl="5" animBg="1" advAuto="0"/>
      <p:bldP spid="7" grpId="0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Ondertitel 2"/>
          <p:cNvSpPr txBox="1"/>
          <p:nvPr/>
        </p:nvSpPr>
        <p:spPr>
          <a:xfrm>
            <a:off x="995833" y="1280109"/>
            <a:ext cx="8402149" cy="851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defTabSz="896111">
              <a:lnSpc>
                <a:spcPct val="90000"/>
              </a:lnSpc>
              <a:spcBef>
                <a:spcPts val="900"/>
              </a:spcBef>
              <a:defRPr sz="4312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Bouwspraak</a:t>
            </a:r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Toolboxen</a:t>
            </a:r>
            <a:endParaRPr dirty="0">
              <a:latin typeface="New Hero Super" panose="02000500000000000000" pitchFamily="2" charset="0"/>
              <a:cs typeface="Arial Black" panose="020B0604020202020204" pitchFamily="34" charset="0"/>
            </a:endParaRPr>
          </a:p>
        </p:txBody>
      </p:sp>
      <p:sp>
        <p:nvSpPr>
          <p:cNvPr id="253" name="Ondertitel 2"/>
          <p:cNvSpPr txBox="1"/>
          <p:nvPr/>
        </p:nvSpPr>
        <p:spPr>
          <a:xfrm>
            <a:off x="995833" y="2145874"/>
            <a:ext cx="10200334" cy="3927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42900" indent="-342900" defTabSz="722376">
              <a:lnSpc>
                <a:spcPct val="15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1896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Toolbox is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vrij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eenvoudig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te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geven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aan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de hand van de website </a:t>
            </a:r>
            <a:r>
              <a:rPr dirty="0">
                <a:latin typeface="New Hero" panose="02000500000000000000" pitchFamily="2" charset="0"/>
                <a:ea typeface="Hero New SemiBold"/>
                <a:cs typeface="Arial" panose="020B0604020202020204" pitchFamily="34" charset="0"/>
                <a:sym typeface="Hero New SemiBold"/>
                <a:hlinkClick r:id="rId2"/>
              </a:rPr>
              <a:t>www.bouwspraak.nl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. De website is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afgestemd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op smartphone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gebruik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,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omdat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buitenlandse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werknemers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vaak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alleen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maar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smartphone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hebben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computer. De website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laat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duidelijk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in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filmpjes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zien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.</a:t>
            </a:r>
          </a:p>
          <a:p>
            <a:pPr marL="342900" indent="-342900" defTabSz="722376">
              <a:lnSpc>
                <a:spcPct val="15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1896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De Toolbox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wordt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moeilijker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zonder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gebruik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van de website. Je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zult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als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uitvoerder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van de Toolbox dan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zelf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alle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voor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moeten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doen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uitleg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moeten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geven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5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42" y="936952"/>
            <a:ext cx="434688" cy="425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1" build="p" bldLvl="5" animBg="1" advAuto="0"/>
      <p:bldP spid="253" grpId="2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Ondertitel 2"/>
          <p:cNvSpPr txBox="1"/>
          <p:nvPr/>
        </p:nvSpPr>
        <p:spPr>
          <a:xfrm>
            <a:off x="995833" y="1280109"/>
            <a:ext cx="8402149" cy="851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defTabSz="896111">
              <a:lnSpc>
                <a:spcPct val="90000"/>
              </a:lnSpc>
              <a:spcBef>
                <a:spcPts val="900"/>
              </a:spcBef>
              <a:defRPr sz="4312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Toolbox 3 PBM-</a:t>
            </a:r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gebaren</a:t>
            </a:r>
            <a:endParaRPr dirty="0">
              <a:latin typeface="New Hero Super" panose="02000500000000000000" pitchFamily="2" charset="0"/>
              <a:cs typeface="Arial Black" panose="020B0604020202020204" pitchFamily="34" charset="0"/>
            </a:endParaRPr>
          </a:p>
        </p:txBody>
      </p:sp>
      <p:sp>
        <p:nvSpPr>
          <p:cNvPr id="258" name="Ondertitel 2"/>
          <p:cNvSpPr txBox="1"/>
          <p:nvPr/>
        </p:nvSpPr>
        <p:spPr>
          <a:xfrm>
            <a:off x="995833" y="2695888"/>
            <a:ext cx="10496256" cy="3524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42900" indent="-342900" defTabSz="704087">
              <a:lnSpc>
                <a:spcPct val="15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1848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Verdeel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werknemers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in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kleine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groepjes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342900" indent="-342900" defTabSz="704087">
              <a:lnSpc>
                <a:spcPct val="15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1848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Bekijk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per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groepje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de website </a:t>
            </a:r>
            <a:r>
              <a:rPr dirty="0">
                <a:latin typeface="New Hero" panose="02000500000000000000" pitchFamily="2" charset="0"/>
                <a:ea typeface="Hero New SemiBold"/>
                <a:cs typeface="Arial" panose="020B0604020202020204" pitchFamily="34" charset="0"/>
                <a:sym typeface="Hero New SemiBold"/>
                <a:hlinkClick r:id="rId3"/>
              </a:rPr>
              <a:t>www.bouwspraak.nl</a:t>
            </a:r>
            <a:r>
              <a:rPr dirty="0">
                <a:latin typeface="New Hero" panose="02000500000000000000" pitchFamily="2" charset="0"/>
                <a:ea typeface="Hero New SemiBold"/>
                <a:cs typeface="Arial" panose="020B0604020202020204" pitchFamily="34" charset="0"/>
                <a:sym typeface="Hero New SemiBold"/>
              </a:rPr>
              <a:t> 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(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alleen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de PBM-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)</a:t>
            </a:r>
          </a:p>
          <a:p>
            <a:pPr marL="342900" indent="-342900" defTabSz="704087">
              <a:lnSpc>
                <a:spcPct val="15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1848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Laat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werknemers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10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minuten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alleen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de PBM-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bekijken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oefenen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342900" indent="-342900" defTabSz="704087">
              <a:lnSpc>
                <a:spcPct val="15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1848">
                <a:solidFill>
                  <a:srgbClr val="0B245C"/>
                </a:solidFill>
                <a:latin typeface="Hero New SemiBold"/>
                <a:ea typeface="Hero New SemiBold"/>
                <a:cs typeface="Hero New SemiBold"/>
                <a:sym typeface="Hero New SemiBold"/>
              </a:defRPr>
            </a:pP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Ter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controle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: </a:t>
            </a:r>
          </a:p>
          <a:p>
            <a:pPr marL="694944" lvl="1" indent="-342900" defTabSz="704087">
              <a:lnSpc>
                <a:spcPct val="15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1848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Doe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voor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vraag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wat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betekenen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694944" lvl="1" indent="-342900" defTabSz="704087">
              <a:lnSpc>
                <a:spcPct val="15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1848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Benoem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laat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deze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gebaren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voordoen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59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042" y="936952"/>
            <a:ext cx="434688" cy="425866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Ondertitel 2"/>
          <p:cNvSpPr txBox="1"/>
          <p:nvPr/>
        </p:nvSpPr>
        <p:spPr>
          <a:xfrm>
            <a:off x="995833" y="2054204"/>
            <a:ext cx="8402149" cy="851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 i="1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lvl1pPr>
          </a:lstStyle>
          <a:p>
            <a:r>
              <a:rPr dirty="0" err="1">
                <a:latin typeface="New Hero Medium" panose="02000500000000000000" pitchFamily="2" charset="0"/>
                <a:cs typeface="Arial" panose="020B0604020202020204" pitchFamily="34" charset="0"/>
              </a:rPr>
              <a:t>Uitvoering</a:t>
            </a:r>
            <a:r>
              <a:rPr dirty="0">
                <a:latin typeface="New Hero Medium" panose="02000500000000000000" pitchFamily="2" charset="0"/>
                <a:cs typeface="Arial" panose="020B0604020202020204" pitchFamily="34" charset="0"/>
              </a:rPr>
              <a:t> met </a:t>
            </a:r>
            <a:r>
              <a:rPr dirty="0" err="1">
                <a:latin typeface="New Hero Medium" panose="02000500000000000000" pitchFamily="2" charset="0"/>
                <a:cs typeface="Arial" panose="020B0604020202020204" pitchFamily="34" charset="0"/>
              </a:rPr>
              <a:t>gebruik</a:t>
            </a:r>
            <a:r>
              <a:rPr dirty="0">
                <a:latin typeface="New Hero Medium" panose="02000500000000000000" pitchFamily="2" charset="0"/>
                <a:cs typeface="Arial" panose="020B0604020202020204" pitchFamily="34" charset="0"/>
              </a:rPr>
              <a:t> van de website: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1" build="p" bldLvl="5" animBg="1" advAuto="0"/>
      <p:bldP spid="258" grpId="2" build="p" bldLvl="5" animBg="1" advAuto="0"/>
      <p:bldP spid="260" grpId="3" build="p" bldLvl="5" animBg="1" advAuto="0"/>
    </p:bld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463</Words>
  <Application>Microsoft Macintosh PowerPoint</Application>
  <PresentationFormat>Breedbeeld</PresentationFormat>
  <Paragraphs>49</Paragraphs>
  <Slides>11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New Hero</vt:lpstr>
      <vt:lpstr>New Hero Bold</vt:lpstr>
      <vt:lpstr>New Hero Medium</vt:lpstr>
      <vt:lpstr>New Hero Super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Mathieu Hermans</cp:lastModifiedBy>
  <cp:revision>4</cp:revision>
  <dcterms:modified xsi:type="dcterms:W3CDTF">2024-07-02T09:57:25Z</dcterms:modified>
</cp:coreProperties>
</file>